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jaki jest śnieg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jaki jest śnieg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jaki jest śnieg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jaki jest śnieg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jaki jest śnieg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latki bawimy się fakturą-p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